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5" r:id="rId6"/>
    <p:sldId id="261" r:id="rId7"/>
    <p:sldId id="262" r:id="rId8"/>
    <p:sldId id="266" r:id="rId9"/>
    <p:sldId id="267" r:id="rId10"/>
    <p:sldId id="268" r:id="rId11"/>
    <p:sldId id="269" r:id="rId12"/>
    <p:sldId id="271" r:id="rId13"/>
    <p:sldId id="263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05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68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99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43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03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37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54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482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95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7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89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E7354-81C0-4F4F-9C2C-8D5A0047D0F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EDF95-D99E-4CFF-8933-C83AC82EC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50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0"/>
            <a:ext cx="8686800" cy="12954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>Кем ты хочешь стать </a:t>
            </a:r>
            <a:r>
              <a:rPr lang="ru-RU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>после </a:t>
            </a:r>
            <a:r>
              <a:rPr lang="ru-RU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>техникума?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46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3000" b="-4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rot="20092355">
            <a:off x="983581" y="2951779"/>
            <a:ext cx="8229600" cy="13191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chemeClr val="bg1"/>
                </a:solidFill>
              </a:rPr>
              <a:t>Ч</a:t>
            </a:r>
            <a:r>
              <a:rPr lang="ru-RU" sz="3600" b="1" dirty="0" smtClean="0">
                <a:solidFill>
                  <a:schemeClr val="bg1"/>
                </a:solidFill>
              </a:rPr>
              <a:t>тобы выбрать профессию необходимо прежде всего познать себя.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292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8229600" cy="9336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Привыкайте работать, трудиться.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3962400"/>
            <a:ext cx="66294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Расширяйте свой кругозор</a:t>
            </a:r>
          </a:p>
          <a:p>
            <a:pPr marL="0" indent="0" algn="ctr">
              <a:buFont typeface="Arial" pitchFamily="34" charset="0"/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Задавайте взрослым вопросы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279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228600"/>
            <a:ext cx="8610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800" b="1" dirty="0" smtClean="0"/>
              <a:t>Тест «Профпригодность»</a:t>
            </a:r>
          </a:p>
          <a:p>
            <a:r>
              <a:rPr lang="ru-RU" sz="2000" b="1" dirty="0" smtClean="0"/>
              <a:t>1. Новогодняя ночь для тебя - лучшее время, чтобы:   </a:t>
            </a:r>
            <a:r>
              <a:rPr lang="ru-RU" sz="2000" dirty="0" smtClean="0"/>
              <a:t>а) выспаться;</a:t>
            </a:r>
          </a:p>
          <a:p>
            <a:r>
              <a:rPr lang="ru-RU" sz="2000" dirty="0" smtClean="0"/>
              <a:t>б) посмотреть телевизор вместе с семьёй; в) оказаться в кругу друзей.</a:t>
            </a:r>
          </a:p>
          <a:p>
            <a:r>
              <a:rPr lang="ru-RU" sz="2000" b="1" dirty="0" smtClean="0"/>
              <a:t>2. Из трёх подарков ты предпочёл бы:   </a:t>
            </a:r>
            <a:r>
              <a:rPr lang="ru-RU" sz="2000" dirty="0" smtClean="0"/>
              <a:t>а) удочку, набор для вышивания;</a:t>
            </a:r>
          </a:p>
          <a:p>
            <a:r>
              <a:rPr lang="ru-RU" sz="2000" dirty="0" smtClean="0"/>
              <a:t>б) коньки или лыжи; в) турпутевку или билет на интересное представление.</a:t>
            </a:r>
          </a:p>
          <a:p>
            <a:r>
              <a:rPr lang="ru-RU" sz="2000" b="1" dirty="0" smtClean="0"/>
              <a:t>3. Отправляться в путешествие лучше всего:   </a:t>
            </a:r>
            <a:r>
              <a:rPr lang="ru-RU" sz="2000" dirty="0" smtClean="0"/>
              <a:t>а) в одиночку; б) с семьёй или друзьями; в) с незнакомой группой, чтобы была возможность обрести новых друзей.</a:t>
            </a:r>
          </a:p>
          <a:p>
            <a:r>
              <a:rPr lang="ru-RU" sz="2000" b="1" dirty="0" smtClean="0"/>
              <a:t>4. Если бы ты оказался в одиночестве на острове или в лесу, то:</a:t>
            </a:r>
          </a:p>
          <a:p>
            <a:r>
              <a:rPr lang="ru-RU" sz="2000" dirty="0" smtClean="0"/>
              <a:t>а) почувствовал бы полную свободу;</a:t>
            </a:r>
          </a:p>
          <a:p>
            <a:r>
              <a:rPr lang="ru-RU" sz="2000" dirty="0" smtClean="0"/>
              <a:t>б) занялся бы поиском выхода или каким-нибудь делом;</a:t>
            </a:r>
          </a:p>
          <a:p>
            <a:r>
              <a:rPr lang="ru-RU" sz="2000" dirty="0" smtClean="0"/>
              <a:t>в) ощутил бы тоску, неприкаянность, страх.</a:t>
            </a:r>
          </a:p>
          <a:p>
            <a:r>
              <a:rPr lang="ru-RU" sz="2000" b="1" dirty="0" smtClean="0"/>
              <a:t>5. В своё свободное время ты любишь:</a:t>
            </a:r>
          </a:p>
          <a:p>
            <a:r>
              <a:rPr lang="ru-RU" sz="2000" dirty="0" smtClean="0"/>
              <a:t>а) читать, посещать библиотеку, шахматную секцию, зоопарк, лес, ловить рыбу, мечтать;</a:t>
            </a:r>
          </a:p>
          <a:p>
            <a:r>
              <a:rPr lang="ru-RU" sz="2000" dirty="0" smtClean="0"/>
              <a:t>б) рисовать, читать, заниматься спортом, музыкой, шитьём или вязанием, ходить в походы, разговаривать по телефону, смотреть телевизор;</a:t>
            </a:r>
          </a:p>
          <a:p>
            <a:r>
              <a:rPr lang="ru-RU" sz="2000" dirty="0" smtClean="0"/>
              <a:t>в) заниматься спортом, танцами, играть в ансамбле, петь в хоре, участвовать в спектаклях и концертах, путешествовать с друзьями, ходить с компанией в кино...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72303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Уровни образования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ОБЩЕЕ</a:t>
            </a:r>
            <a:r>
              <a:rPr lang="ru-RU" dirty="0" smtClean="0"/>
              <a:t>  – образование, которое получает каждый школьник, является общим:</a:t>
            </a:r>
          </a:p>
          <a:p>
            <a:pPr marL="0" indent="0">
              <a:buNone/>
            </a:pPr>
            <a:r>
              <a:rPr lang="ru-RU" dirty="0" smtClean="0"/>
              <a:t>Начальное (начальные классы школы);</a:t>
            </a:r>
          </a:p>
          <a:p>
            <a:pPr marL="0" indent="0">
              <a:buNone/>
            </a:pPr>
            <a:r>
              <a:rPr lang="ru-RU" dirty="0" smtClean="0"/>
              <a:t> Основное  (школа до 9 класса);</a:t>
            </a:r>
          </a:p>
          <a:p>
            <a:pPr marL="0" indent="0">
              <a:buNone/>
            </a:pPr>
            <a:r>
              <a:rPr lang="ru-RU" dirty="0" smtClean="0"/>
              <a:t> Среднее (полное)  (школа по 11 класс);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/>
              <a:t>ПРОФЕССИОНАЛЬНОЕ</a:t>
            </a:r>
            <a:r>
              <a:rPr lang="ru-RU" dirty="0" smtClean="0"/>
              <a:t>  – образование, дающее возможность получить профессиональные знания, стать профессионалом: </a:t>
            </a:r>
          </a:p>
          <a:p>
            <a:pPr marL="0" indent="0">
              <a:buNone/>
            </a:pPr>
            <a:r>
              <a:rPr lang="ru-RU" dirty="0" smtClean="0"/>
              <a:t> Начальное  – образовательные учреждения начального профессионального образования (профессиональные училища, лицеи); </a:t>
            </a:r>
          </a:p>
          <a:p>
            <a:pPr marL="0" indent="0">
              <a:buNone/>
            </a:pPr>
            <a:r>
              <a:rPr lang="ru-RU" dirty="0" smtClean="0"/>
              <a:t> Среднее  – образовательные учреждения среднего профессионального образования (техникумы, колледжи); </a:t>
            </a:r>
          </a:p>
          <a:p>
            <a:pPr marL="0" indent="0">
              <a:buNone/>
            </a:pPr>
            <a:r>
              <a:rPr lang="ru-RU" dirty="0" smtClean="0"/>
              <a:t> Высшее  – образовательные учреждения высшего профессионального образования (вузы – академии, университеты, институты); </a:t>
            </a:r>
          </a:p>
          <a:p>
            <a:pPr marL="0" indent="0">
              <a:buNone/>
            </a:pPr>
            <a:r>
              <a:rPr lang="ru-RU" b="1" dirty="0" smtClean="0"/>
              <a:t> «ПОСЛЕВУЗОВСКОЕ»  </a:t>
            </a:r>
            <a:r>
              <a:rPr lang="ru-RU" dirty="0" smtClean="0"/>
              <a:t>– образование, дающее возможность получить ученую степень (обучение в аспирантуре, адъюнктуре, ординатуре, докторантуре).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822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52400" y="-20782"/>
            <a:ext cx="7239000" cy="4572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</a:t>
            </a:r>
            <a:r>
              <a:rPr lang="ru-RU" sz="4000" b="1" dirty="0" smtClean="0">
                <a:solidFill>
                  <a:schemeClr val="bg1"/>
                </a:solidFill>
              </a:rPr>
              <a:t>Друзья, берегите минуту и час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     Любого из будущих дней!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     Пусть станет профессором    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bg1"/>
                </a:solidFill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</a:rPr>
              <a:t>                                  каждый из вас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     В профессии нужной своей.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                                      (М. Раскатов.)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20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Профессия – это …</a:t>
            </a:r>
            <a:endParaRPr lang="ru-RU" sz="6000" b="1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642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477962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Классификация профессий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739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181" y="2286000"/>
            <a:ext cx="5073757" cy="41148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Тип профессий по предмету труда</a:t>
            </a:r>
            <a:br>
              <a:rPr lang="ru-RU" b="1" dirty="0" smtClean="0"/>
            </a:br>
            <a:r>
              <a:rPr lang="ru-RU" b="1" dirty="0" smtClean="0"/>
              <a:t>"ЧЕЛОВЕК-ЧЕЛОВЕК"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95149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Тип профессий по предмету труда</a:t>
            </a:r>
            <a:br>
              <a:rPr lang="ru-RU" b="1" dirty="0" smtClean="0"/>
            </a:br>
            <a:r>
              <a:rPr lang="ru-RU" b="1" dirty="0" smtClean="0"/>
              <a:t>"ЧЕЛОВЕК-ТЕХНИКА</a:t>
            </a:r>
            <a:r>
              <a:rPr lang="ru-RU" dirty="0" smtClean="0"/>
              <a:t>"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4876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4261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Тип профессий по предмету труда</a:t>
            </a:r>
            <a:br>
              <a:rPr lang="ru-RU" b="1" dirty="0" smtClean="0"/>
            </a:br>
            <a:r>
              <a:rPr lang="ru-RU" b="1" dirty="0" smtClean="0"/>
              <a:t>"ЧЕЛОВЕК-ЗНАКОВАЯ СИСТЕМА"</a:t>
            </a:r>
            <a:endParaRPr lang="ru-RU" b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057400"/>
            <a:ext cx="5196709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924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Тип профессий по предмету труда</a:t>
            </a:r>
            <a:br>
              <a:rPr lang="ru-RU" sz="3600" b="1" dirty="0" smtClean="0"/>
            </a:br>
            <a:r>
              <a:rPr lang="ru-RU" sz="3600" b="1" dirty="0" smtClean="0"/>
              <a:t>"ЧЕЛОВЕК-ХУДОЖЕСТВЕННЫЙ ОБРАЗ"</a:t>
            </a:r>
            <a:endParaRPr lang="ru-RU" sz="3600" b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133600"/>
            <a:ext cx="4872869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7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Тип профессий по предмету труда</a:t>
            </a:r>
            <a:br>
              <a:rPr lang="ru-RU" b="1" dirty="0" smtClean="0"/>
            </a:br>
            <a:r>
              <a:rPr lang="ru-RU" b="1" dirty="0" smtClean="0"/>
              <a:t>"ЧЕЛОВЕК- ПРИРОДА"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428" y="2209800"/>
            <a:ext cx="5217459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76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709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Как выбрать профессию?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rot="20035669">
            <a:off x="707868" y="3132544"/>
            <a:ext cx="8518882" cy="68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Профессия должна быть интересна!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036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449</Words>
  <Application>Microsoft Office PowerPoint</Application>
  <PresentationFormat>Экран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Кем ты хочешь стать после техникума?</vt:lpstr>
      <vt:lpstr>Профессия – это …</vt:lpstr>
      <vt:lpstr>Классификация профессий</vt:lpstr>
      <vt:lpstr>Тип профессий по предмету труда "ЧЕЛОВЕК-ЧЕЛОВЕК"</vt:lpstr>
      <vt:lpstr>Тип профессий по предмету труда "ЧЕЛОВЕК-ТЕХНИКА"</vt:lpstr>
      <vt:lpstr>Тип профессий по предмету труда "ЧЕЛОВЕК-ЗНАКОВАЯ СИСТЕМА"</vt:lpstr>
      <vt:lpstr>Тип профессий по предмету труда "ЧЕЛОВЕК-ХУДОЖЕСТВЕННЫЙ ОБРАЗ"</vt:lpstr>
      <vt:lpstr>Тип профессий по предмету труда "ЧЕЛОВЕК- ПРИРОДА"</vt:lpstr>
      <vt:lpstr>Как выбрать профессию?</vt:lpstr>
      <vt:lpstr>Презентация PowerPoint</vt:lpstr>
      <vt:lpstr>Презентация PowerPoint</vt:lpstr>
      <vt:lpstr>Презентация PowerPoint</vt:lpstr>
      <vt:lpstr>Уровни образования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PSIX</cp:lastModifiedBy>
  <cp:revision>27</cp:revision>
  <dcterms:created xsi:type="dcterms:W3CDTF">2013-01-31T16:29:46Z</dcterms:created>
  <dcterms:modified xsi:type="dcterms:W3CDTF">2023-03-13T02:39:27Z</dcterms:modified>
</cp:coreProperties>
</file>